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63" r:id="rId4"/>
    <p:sldId id="269" r:id="rId5"/>
    <p:sldId id="267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660033"/>
    <a:srgbClr val="FDE3E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عنصر نائب للتاريخ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17" name="عنصر نائب للتذييل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عنصر نائب لرقم الشريحة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مستطيل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مستطيل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مستطيل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مستطيل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مستطيل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56" name="مستطيل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مستطيل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مستطيل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مستطيل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شكل حر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شكل حر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شكل حر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شكل حر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شكل حر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شكل حر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شكل حر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شكل حر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شكل حر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شكل حر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شكل حر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شكل حر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شكل حر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شكل حر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شكل حر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مستطيل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8" name="مستطيل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مستطيل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مستطيل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مستطيل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مستطيل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مستطيل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مستطيل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مستطيل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مستطيل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مستطيل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مستطيل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مستطيل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مستطيل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مستطيل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مستطيل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رابط مستقيم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مجموعة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رابط مستقيم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رابط مستقيم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رابط مستقيم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عنوان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ar-SA" smtClean="0"/>
              <a:t>انقر فوق الرمز لإضافة صورة</a:t>
            </a:r>
            <a:endParaRPr kumimoji="0"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grpSp>
        <p:nvGrpSpPr>
          <p:cNvPr id="14" name="مجموعة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رابط مستقيم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رابط مستقيم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رابط مستقيم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مجموعة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رابط مستقيم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رابط مستقيم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رابط مستقيم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مستطيل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مستطيل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مستطيل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مستطيل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مستطيل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مستطيل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مستطيل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مستطيل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عنصر نائب للعنوان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FD45CA-8731-4883-A057-ABDE00C15648}" type="datetimeFigureOut">
              <a:rPr lang="en-US" smtClean="0"/>
              <a:pPr/>
              <a:t>6/8/2009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عنصر نائب لرقم الشريحة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F4F482F-9571-41AB-8DCB-C713ED72C1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/>
          <p:cNvSpPr txBox="1"/>
          <p:nvPr/>
        </p:nvSpPr>
        <p:spPr>
          <a:xfrm>
            <a:off x="642910" y="4000504"/>
            <a:ext cx="7929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2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abic Typesetting" pitchFamily="66" charset="-78"/>
                <a:cs typeface="Farsi Simple Bold" pitchFamily="2" charset="-78"/>
              </a:rPr>
              <a:t>الملك </a:t>
            </a:r>
            <a:r>
              <a:rPr lang="ar-AE" sz="12000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Arabic Typesetting" pitchFamily="66" charset="-78"/>
                <a:cs typeface="Farsi Simple Bold" pitchFamily="2" charset="-78"/>
              </a:rPr>
              <a:t>و</a:t>
            </a:r>
            <a:r>
              <a:rPr lang="ar-AE" sz="12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abic Typesetting" pitchFamily="66" charset="-78"/>
                <a:cs typeface="Farsi Simple Bold" pitchFamily="2" charset="-78"/>
              </a:rPr>
              <a:t> الجزيرة</a:t>
            </a:r>
            <a:endParaRPr lang="en-US" sz="12000" dirty="0">
              <a:solidFill>
                <a:schemeClr val="bg2">
                  <a:lumMod val="20000"/>
                  <a:lumOff val="80000"/>
                </a:schemeClr>
              </a:solidFill>
              <a:latin typeface="Arabic Typesetting" pitchFamily="66" charset="-78"/>
              <a:cs typeface="Farsi Simple Bold" pitchFamily="2" charset="-78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0" y="6396335"/>
            <a:ext cx="1428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95000"/>
                  </a:schemeClr>
                </a:solidFill>
                <a:latin typeface="Arabic Typesetting" pitchFamily="66" charset="-78"/>
                <a:cs typeface="Farsi Simple Bold" pitchFamily="2" charset="-78"/>
              </a:rPr>
              <a:t>2009</a:t>
            </a:r>
            <a:endParaRPr lang="en-US" sz="2400" dirty="0">
              <a:solidFill>
                <a:schemeClr val="tx1">
                  <a:lumMod val="95000"/>
                </a:schemeClr>
              </a:solidFill>
              <a:latin typeface="Arabic Typesetting" pitchFamily="66" charset="-78"/>
              <a:cs typeface="Farsi Simple Bold" pitchFamily="2" charset="-78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2" name="summ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مربع نص 4"/>
          <p:cNvSpPr txBox="1"/>
          <p:nvPr/>
        </p:nvSpPr>
        <p:spPr>
          <a:xfrm>
            <a:off x="3786182" y="642918"/>
            <a:ext cx="53578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4400" dirty="0" smtClean="0">
                <a:solidFill>
                  <a:srgbClr val="FDE3EF"/>
                </a:solidFill>
                <a:cs typeface="DecoType Naskh" pitchFamily="2" charset="-78"/>
              </a:rPr>
              <a:t>منذ زمن طويل كانت هناك مدينة يحكمها ملك وكان أهل هذه المدينة يختارون الملك بحيث يحكم فيهم سنة واحدة فقط, وبعد ذلك يرسل الملك إلى جزيرة بعيدة</a:t>
            </a:r>
            <a:r>
              <a:rPr lang="ar-AE" sz="4400" dirty="0" smtClean="0">
                <a:solidFill>
                  <a:srgbClr val="FDE3EF"/>
                </a:solidFill>
                <a:cs typeface="DecoType Naskh" pitchFamily="2" charset="-78"/>
              </a:rPr>
              <a:t> </a:t>
            </a:r>
            <a:r>
              <a:rPr lang="ar-SA" sz="4400" dirty="0" smtClean="0">
                <a:solidFill>
                  <a:srgbClr val="FDE3EF"/>
                </a:solidFill>
                <a:cs typeface="DecoType Naskh" pitchFamily="2" charset="-78"/>
              </a:rPr>
              <a:t>حيث يكمل</a:t>
            </a:r>
            <a:r>
              <a:rPr lang="ar-AE" sz="4400" dirty="0" smtClean="0">
                <a:solidFill>
                  <a:srgbClr val="FDE3EF"/>
                </a:solidFill>
                <a:cs typeface="DecoType Naskh" pitchFamily="2" charset="-78"/>
              </a:rPr>
              <a:t> </a:t>
            </a:r>
            <a:r>
              <a:rPr lang="ar-SA" sz="4400" dirty="0" smtClean="0">
                <a:solidFill>
                  <a:srgbClr val="FDE3EF"/>
                </a:solidFill>
                <a:cs typeface="DecoType Naskh" pitchFamily="2" charset="-78"/>
              </a:rPr>
              <a:t>فيها بقية عمره ويختار الناس ملك آخر غيره وهكذا</a:t>
            </a:r>
            <a:r>
              <a:rPr lang="en-US" sz="4400" dirty="0" smtClean="0">
                <a:solidFill>
                  <a:srgbClr val="FDE3EF"/>
                </a:solidFill>
                <a:cs typeface="DecoType Naskh" pitchFamily="2" charset="-78"/>
              </a:rPr>
              <a:t> </a:t>
            </a:r>
            <a:r>
              <a:rPr lang="en-US" sz="4400" b="1" dirty="0" smtClean="0">
                <a:cs typeface="DecoType Naskh" pitchFamily="2" charset="-78"/>
              </a:rPr>
              <a:t/>
            </a:r>
            <a:br>
              <a:rPr lang="en-US" sz="4400" b="1" dirty="0" smtClean="0">
                <a:cs typeface="DecoType Naskh" pitchFamily="2" charset="-78"/>
              </a:rPr>
            </a:br>
            <a:endParaRPr lang="en-US" sz="4400" b="1" dirty="0">
              <a:cs typeface="DecoType Naskh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214282" y="357166"/>
            <a:ext cx="492922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4000" dirty="0">
                <a:solidFill>
                  <a:srgbClr val="FDE3EF"/>
                </a:solidFill>
                <a:cs typeface="DecoType Naskh" pitchFamily="2" charset="-78"/>
              </a:rPr>
              <a:t>أنهى أحد الملوك فترة الحكم الخاصة </a:t>
            </a:r>
            <a:r>
              <a:rPr lang="ar-SA" sz="4000" dirty="0" err="1">
                <a:solidFill>
                  <a:srgbClr val="FDE3EF"/>
                </a:solidFill>
                <a:cs typeface="DecoType Naskh" pitchFamily="2" charset="-78"/>
              </a:rPr>
              <a:t>به</a:t>
            </a:r>
            <a:r>
              <a:rPr lang="ar-SA" sz="4000" dirty="0">
                <a:solidFill>
                  <a:srgbClr val="FDE3EF"/>
                </a:solidFill>
                <a:cs typeface="DecoType Naskh" pitchFamily="2" charset="-78"/>
              </a:rPr>
              <a:t> وألبسه الناس الملابس الغالية وأركبوه فيلا كبيراً وأخذوا يطوفون </a:t>
            </a:r>
            <a:r>
              <a:rPr lang="ar-SA" sz="4000" dirty="0" err="1">
                <a:solidFill>
                  <a:srgbClr val="FDE3EF"/>
                </a:solidFill>
                <a:cs typeface="DecoType Naskh" pitchFamily="2" charset="-78"/>
              </a:rPr>
              <a:t>به</a:t>
            </a:r>
            <a:r>
              <a:rPr lang="ar-SA" sz="4000" dirty="0">
                <a:solidFill>
                  <a:srgbClr val="FDE3EF"/>
                </a:solidFill>
                <a:cs typeface="DecoType Naskh" pitchFamily="2" charset="-78"/>
              </a:rPr>
              <a:t> في أنحاء المدينة قائلين له وداعاً.... وكانت هذه اللحظة من أصعب لحظات الحزن والألم على الملك وجميع من كان قبله. ثم بعد ذلك وضعوه في السفينة التي قامت بنقله إلى </a:t>
            </a:r>
            <a:r>
              <a:rPr lang="ar-AE" sz="4000" dirty="0">
                <a:solidFill>
                  <a:srgbClr val="FDE3EF"/>
                </a:solidFill>
                <a:cs typeface="DecoType Naskh" pitchFamily="2" charset="-78"/>
              </a:rPr>
              <a:t>الجزيرة البعيدة </a:t>
            </a:r>
            <a:r>
              <a:rPr lang="ar-SA" sz="4000" dirty="0">
                <a:solidFill>
                  <a:srgbClr val="FDE3EF"/>
                </a:solidFill>
                <a:cs typeface="DecoType Naskh" pitchFamily="2" charset="-78"/>
              </a:rPr>
              <a:t>حيث يكمل فيها بقية </a:t>
            </a:r>
            <a:r>
              <a:rPr lang="ar-SA" sz="4000" dirty="0" smtClean="0">
                <a:solidFill>
                  <a:srgbClr val="FDE3EF"/>
                </a:solidFill>
                <a:cs typeface="DecoType Naskh" pitchFamily="2" charset="-78"/>
              </a:rPr>
              <a:t>عمره</a:t>
            </a:r>
            <a:r>
              <a:rPr lang="en-US" sz="3600" dirty="0">
                <a:solidFill>
                  <a:schemeClr val="accent2">
                    <a:lumMod val="20000"/>
                    <a:lumOff val="80000"/>
                  </a:schemeClr>
                </a:solidFill>
                <a:cs typeface="DecoType Naskh" pitchFamily="2" charset="-78"/>
              </a:rPr>
              <a:t/>
            </a:r>
            <a:br>
              <a:rPr lang="en-US" sz="3600" dirty="0">
                <a:solidFill>
                  <a:schemeClr val="accent2">
                    <a:lumMod val="20000"/>
                    <a:lumOff val="80000"/>
                  </a:schemeClr>
                </a:solidFill>
                <a:cs typeface="DecoType Naskh" pitchFamily="2" charset="-78"/>
              </a:rPr>
            </a:br>
            <a:endParaRPr lang="en-US" sz="3600" dirty="0">
              <a:solidFill>
                <a:schemeClr val="accent2">
                  <a:lumMod val="20000"/>
                  <a:lumOff val="80000"/>
                </a:schemeClr>
              </a:solidFill>
              <a:cs typeface="DecoType Naskh" pitchFamily="2" charset="-78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58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ربع نص 4"/>
          <p:cNvSpPr txBox="1"/>
          <p:nvPr/>
        </p:nvSpPr>
        <p:spPr>
          <a:xfrm>
            <a:off x="3786182" y="214290"/>
            <a:ext cx="535781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ورجعت السفينة إلى المدينة... وفي طريق العودة اكتشفوا إحدى السفن التي غرقت منذ وقت قريب ورأوا شاباً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متعلق بقطعة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من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الخشب عائمة على الماء فأنقذوه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وأخذوه إلى بلدتهم وطلبوا منه أن يكون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ملكاً عليهم لمدة سنة واحدة وأخبره الناس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على التعليمات التي تسود هذه المدينة وأنه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بعد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مرور12 شهرا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سوف يحمل إلى تلك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الجزيرة 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، فوافق بعد تـــــــــــــردد.</a:t>
            </a:r>
            <a:r>
              <a:rPr lang="ar-AE" sz="4000" b="1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                             </a:t>
            </a:r>
            <a:endParaRPr lang="en-US" sz="4000" b="1" dirty="0" smtClean="0">
              <a:solidFill>
                <a:schemeClr val="accent2">
                  <a:lumMod val="20000"/>
                  <a:lumOff val="80000"/>
                </a:schemeClr>
              </a:solidFill>
              <a:latin typeface="Arabic Typesetting" pitchFamily="66" charset="-78"/>
              <a:cs typeface="DecoType Naskh" pitchFamily="2" charset="-78"/>
            </a:endParaRPr>
          </a:p>
          <a:p>
            <a:pPr algn="justLow"/>
            <a:r>
              <a:rPr lang="ar-AE" sz="4000" b="1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  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ndAc>
      <p:stSnd>
        <p:snd r:embed="rId2" name="summer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214282" y="-5417"/>
            <a:ext cx="514353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بعد تولي الشاب للعرش في هذه</a:t>
            </a:r>
            <a:r>
              <a:rPr lang="en-US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br>
              <a:rPr lang="en-US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</a:b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المدينة 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طلب من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الوزراء 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رؤية الجزيرة فأخذوه إليها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ورآها وقد غطت بالغابات الكثيفة 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 سمع صوت الحيوانات الشريرة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وهي تنطلق في أنحاء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الجزيرة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،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وجد جثث الملوك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السابقين ملقاة على الأرض وفهم الملك القصة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بأنه ما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لبث أن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ترك الملوك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السابقون في الجزيرة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أتت إليهم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الحيوانات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المتوحشة وسارعت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</a:t>
            </a:r>
            <a:r>
              <a:rPr lang="ar-SA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بقتلهم والتهامهم...</a:t>
            </a:r>
            <a:r>
              <a:rPr lang="ar-AE" sz="40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    </a:t>
            </a:r>
            <a:r>
              <a:rPr lang="ar-AE" sz="4000" dirty="0" smtClean="0">
                <a:latin typeface="Arabic Typesetting" pitchFamily="66" charset="-78"/>
                <a:cs typeface="DecoType Naskh" pitchFamily="2" charset="-78"/>
              </a:rPr>
              <a:t>                  </a:t>
            </a:r>
            <a:endParaRPr lang="en-US" sz="4000" dirty="0">
              <a:latin typeface="Arabic Typesetting" pitchFamily="66" charset="-78"/>
              <a:cs typeface="DecoType Naskh" pitchFamily="2" charset="-78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53058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3857620" y="0"/>
            <a:ext cx="5072098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عندئذ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عاد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الملك إلى مدينته وجمع 100 عامل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قوي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وأخذهم إلى الجزيرة وأمره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م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بتنظيف الغابة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التي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أصبحت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خلال أشهر قليلة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نظيفة تماماً ثم أمر الملك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بزرع الحدائق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في جميع أنحاء الجزيرة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ترب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ي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ة بعض الحيوانات المفيدة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كما أمر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ببناء بيت كبير ومرسى للسفن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وبمرور الوقت تحولت الجزيرة إلى مكان جميل وقد كان الملك ذك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ي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اً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فكان يلبس الملابس البسيطة وينفق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القليل على حياته في المدينة في مقابل أنه كان يكرس أمواله التي وهبت له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ف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ي 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إعمار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ه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ـــــــــــــــــ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ذه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الج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ــــــــــــــــ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زي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ـــــــــــــ</a:t>
            </a:r>
            <a:r>
              <a:rPr lang="ar-SA" sz="3600" dirty="0" err="1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رة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AE" sz="3600" b="1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.        </a:t>
            </a:r>
            <a:r>
              <a:rPr lang="ar-AE" sz="3200" b="1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 </a:t>
            </a:r>
            <a:endParaRPr lang="en-US" sz="3200" b="1" dirty="0">
              <a:solidFill>
                <a:srgbClr val="FDE3EF"/>
              </a:solidFill>
              <a:latin typeface="Arabic Typesetting" pitchFamily="66" charset="-78"/>
              <a:cs typeface="DecoType Naskh" pitchFamily="2" charset="-7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/>
          <p:cNvSpPr txBox="1"/>
          <p:nvPr/>
        </p:nvSpPr>
        <p:spPr>
          <a:xfrm>
            <a:off x="0" y="0"/>
            <a:ext cx="535785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/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واكتملت السنة وجاء دور الملك لينتقل إلى الجزيرة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ألبسه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الناس الثياب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الفاخرة ووضعوه على الفيل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الكبير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توديعا له .و لكن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الملك على غير عادة الملوك السابقين كان يضحك ويبتسم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سأله الناس عن ذلك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؟؟؟        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فأجاب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: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بينما الملوك السابقين كانوا منشغلين بمتعة أنفسهم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أثناء فترة الملك والحكم كنت أنا مشغولاً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بالتفكير في المستقبل وخططت</a:t>
            </a:r>
            <a:r>
              <a:rPr lang="en-US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/>
            </a:r>
            <a:br>
              <a:rPr lang="en-US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</a:b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لذلك وقمت بإصلاح وتعمير الجزيرة وأصبحت جنة صغيرة يمكن أن</a:t>
            </a:r>
            <a:r>
              <a:rPr lang="en-US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br>
              <a:rPr lang="en-US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</a:br>
            <a:r>
              <a:rPr lang="ar-SA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أعيش فيها بقية حياتي بسلام.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            </a:t>
            </a:r>
            <a:r>
              <a:rPr lang="ar-AE" sz="3600" dirty="0" smtClean="0">
                <a:solidFill>
                  <a:srgbClr val="FDE3EF"/>
                </a:solidFill>
                <a:latin typeface="Arabic Typesetting" pitchFamily="66" charset="-78"/>
                <a:cs typeface="Arabic Typesetting" pitchFamily="66" charset="-78"/>
              </a:rPr>
              <a:t>                </a:t>
            </a:r>
            <a:endParaRPr lang="en-US" sz="3600" dirty="0" smtClean="0">
              <a:solidFill>
                <a:srgbClr val="FDE3EF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3058" y="0"/>
            <a:ext cx="36909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ndAc>
      <p:stSnd>
        <p:snd r:embed="rId2" name="summer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2"/>
            <a:ext cx="9144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مربع نص 2"/>
          <p:cNvSpPr txBox="1"/>
          <p:nvPr/>
        </p:nvSpPr>
        <p:spPr>
          <a:xfrm>
            <a:off x="0" y="3857628"/>
            <a:ext cx="9144000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5700" b="1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”</a:t>
            </a:r>
            <a:r>
              <a:rPr lang="ar-SA" sz="57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اللهم أحسن خاتمتنا وأسكنا جنات</a:t>
            </a:r>
            <a:r>
              <a:rPr lang="ar-AE" sz="57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 </a:t>
            </a:r>
            <a:r>
              <a:rPr lang="ar-SA" sz="57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الفردوس</a:t>
            </a:r>
            <a:r>
              <a:rPr lang="ar-AE" sz="57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“</a:t>
            </a:r>
          </a:p>
          <a:p>
            <a:pPr algn="ctr"/>
            <a:r>
              <a:rPr lang="ar-AE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سبحان الله </a:t>
            </a:r>
            <a:r>
              <a:rPr lang="ar-AE" sz="6000" dirty="0" err="1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و</a:t>
            </a:r>
            <a:r>
              <a:rPr lang="ar-AE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 بحمده سبحان الله العظيم</a:t>
            </a:r>
            <a:r>
              <a:rPr lang="en-US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 </a:t>
            </a:r>
            <a:r>
              <a:rPr lang="ar-AE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> </a:t>
            </a:r>
            <a:r>
              <a:rPr lang="en-US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  <a:t/>
            </a:r>
            <a:br>
              <a:rPr lang="en-US" sz="6000" dirty="0" smtClean="0">
                <a:solidFill>
                  <a:schemeClr val="accent2">
                    <a:lumMod val="75000"/>
                  </a:schemeClr>
                </a:solidFill>
                <a:cs typeface="DecoType Naskh" pitchFamily="2" charset="-78"/>
              </a:rPr>
            </a:br>
            <a:endParaRPr lang="en-US" sz="6000" dirty="0">
              <a:solidFill>
                <a:schemeClr val="accent2">
                  <a:lumMod val="75000"/>
                </a:schemeClr>
              </a:solidFill>
              <a:cs typeface="DecoType Naskh" pitchFamily="2" charset="-78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0" y="214290"/>
            <a:ext cx="914400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أن هذه الحياة الدنيا هي مزرعة للآخرة ويجب علينا ألا نغمس أنفسنا في</a:t>
            </a:r>
            <a:r>
              <a:rPr lang="ar-AE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r>
              <a:rPr lang="ar-SA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شهوات الدنيا عازفين عن الآخرة حتى ولو كنا ملوك</a:t>
            </a:r>
            <a:endParaRPr lang="ar-AE" sz="4400" dirty="0" smtClean="0">
              <a:solidFill>
                <a:srgbClr val="FDE3EF"/>
              </a:solidFill>
              <a:latin typeface="Arabic Typesetting" pitchFamily="66" charset="-78"/>
              <a:cs typeface="DecoType Naskh" pitchFamily="2" charset="-78"/>
            </a:endParaRPr>
          </a:p>
          <a:p>
            <a:pPr algn="ctr"/>
            <a:endParaRPr lang="ar-AE" sz="4400" dirty="0" smtClean="0">
              <a:solidFill>
                <a:srgbClr val="FDE3EF"/>
              </a:solidFill>
              <a:latin typeface="Arabic Typesetting" pitchFamily="66" charset="-78"/>
              <a:cs typeface="DecoType Naskh" pitchFamily="2" charset="-78"/>
            </a:endParaRPr>
          </a:p>
          <a:p>
            <a:pPr algn="ctr"/>
            <a:r>
              <a:rPr lang="ar-SA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فيجب علينا أن نعيش حياة بسيطة مثل رسولنا محمد صلى الله عليه وسلم ونحفظ متعتنا إلى الآخرة</a:t>
            </a:r>
            <a:r>
              <a:rPr lang="en-US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  <a:t> </a:t>
            </a:r>
            <a:br>
              <a:rPr lang="en-US" sz="4400" dirty="0" smtClean="0">
                <a:solidFill>
                  <a:srgbClr val="FDE3EF"/>
                </a:solidFill>
                <a:latin typeface="Arabic Typesetting" pitchFamily="66" charset="-78"/>
                <a:cs typeface="DecoType Naskh" pitchFamily="2" charset="-78"/>
              </a:rPr>
            </a:br>
            <a:r>
              <a:rPr lang="en-US" sz="3600" b="1" dirty="0" smtClean="0">
                <a:solidFill>
                  <a:srgbClr val="FDE3EF"/>
                </a:solidFill>
                <a:cs typeface="DecoType Naskh" pitchFamily="2" charset="-78"/>
              </a:rPr>
              <a:t/>
            </a:r>
            <a:br>
              <a:rPr lang="en-US" sz="3600" b="1" dirty="0" smtClean="0">
                <a:solidFill>
                  <a:srgbClr val="FDE3EF"/>
                </a:solidFill>
                <a:cs typeface="DecoType Naskh" pitchFamily="2" charset="-78"/>
              </a:rPr>
            </a:br>
            <a:endParaRPr lang="en-US" sz="3600" dirty="0">
              <a:solidFill>
                <a:srgbClr val="FDE3EF"/>
              </a:solidFill>
              <a:cs typeface="DecoType Naskh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حركة">
  <a:themeElements>
    <a:clrScheme name="حركة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حركة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حركة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305</TotalTime>
  <Words>367</Words>
  <Application>Microsoft Office PowerPoint</Application>
  <PresentationFormat>عرض على الشاشة (3:4)‏</PresentationFormat>
  <Paragraphs>14</Paragraphs>
  <Slides>8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8</vt:i4>
      </vt:variant>
    </vt:vector>
  </HeadingPairs>
  <TitlesOfParts>
    <vt:vector size="9" baseType="lpstr">
      <vt:lpstr>حركة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</vt:vector>
  </TitlesOfParts>
  <Company>MOE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MOE</dc:creator>
  <cp:lastModifiedBy>MOE</cp:lastModifiedBy>
  <cp:revision>50</cp:revision>
  <dcterms:created xsi:type="dcterms:W3CDTF">2009-05-18T05:29:10Z</dcterms:created>
  <dcterms:modified xsi:type="dcterms:W3CDTF">2009-06-08T06:09:55Z</dcterms:modified>
</cp:coreProperties>
</file>