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1"/>
  </p:notesMasterIdLst>
  <p:sldIdLst>
    <p:sldId id="261" r:id="rId2"/>
    <p:sldId id="268" r:id="rId3"/>
    <p:sldId id="262" r:id="rId4"/>
    <p:sldId id="263" r:id="rId5"/>
    <p:sldId id="264" r:id="rId6"/>
    <p:sldId id="265" r:id="rId7"/>
    <p:sldId id="266" r:id="rId8"/>
    <p:sldId id="267"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9"/>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26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D684B6-4707-40FC-8F8E-52598261D9E2}" type="datetimeFigureOut">
              <a:rPr lang="en-US" smtClean="0"/>
              <a:pPr/>
              <a:t>12/26/2010</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A19385-77B0-4A87-8F77-0D875C4671C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1"/>
      </p:bgRef>
    </p:bg>
    <p:spTree>
      <p:nvGrpSpPr>
        <p:cNvPr id="1" name=""/>
        <p:cNvGrpSpPr/>
        <p:nvPr/>
      </p:nvGrpSpPr>
      <p:grpSpPr>
        <a:xfrm>
          <a:off x="0" y="0"/>
          <a:ext cx="0" cy="0"/>
          <a:chOff x="0" y="0"/>
          <a:chExt cx="0" cy="0"/>
        </a:xfrm>
      </p:grpSpPr>
      <p:sp>
        <p:nvSpPr>
          <p:cNvPr id="8" name="مستطيل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رابط مستقيم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عنوان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ar-SA" smtClean="0"/>
              <a:t>انقر لتحرير نمط العنوان الرئيسي</a:t>
            </a:r>
            <a:endParaRPr kumimoji="0" lang="en-US"/>
          </a:p>
        </p:txBody>
      </p:sp>
      <p:sp>
        <p:nvSpPr>
          <p:cNvPr id="25" name="عنوان فرعي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31" name="عنصر نائب للتاريخ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99DB8D2-D1E8-407B-ACB3-EDBD7C62A19F}" type="datetimeFigureOut">
              <a:rPr lang="en-US" smtClean="0"/>
              <a:pPr/>
              <a:t>12/26/2010</a:t>
            </a:fld>
            <a:endParaRPr lang="en-US"/>
          </a:p>
        </p:txBody>
      </p:sp>
      <p:sp>
        <p:nvSpPr>
          <p:cNvPr id="18" name="عنصر نائب للتذييل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عنصر نائب لرقم الشريحة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618BCEC-2DBB-4817-BEEC-673E33CE6F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274955"/>
            <a:ext cx="1524000" cy="5851525"/>
          </a:xfrm>
        </p:spPr>
        <p:txBody>
          <a:bodyPr vert="eaVert" ancho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2"/>
            <a:ext cx="60198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242816" y="6557946"/>
            <a:ext cx="2002464" cy="226902"/>
          </a:xfrm>
        </p:spPr>
        <p:txBody>
          <a:bodyPr/>
          <a:lstStyle>
            <a:extLst/>
          </a:lstStyle>
          <a:p>
            <a:fld id="{299DB8D2-D1E8-407B-ACB3-EDBD7C62A19F}" type="datetimeFigureOut">
              <a:rPr lang="en-US" smtClean="0"/>
              <a:pPr/>
              <a:t>12/26/2010</a:t>
            </a:fld>
            <a:endParaRPr lang="en-US"/>
          </a:p>
        </p:txBody>
      </p:sp>
      <p:sp>
        <p:nvSpPr>
          <p:cNvPr id="5" name="عنصر نائب للتذييل 4"/>
          <p:cNvSpPr>
            <a:spLocks noGrp="1"/>
          </p:cNvSpPr>
          <p:nvPr>
            <p:ph type="ftr" sz="quarter" idx="11"/>
          </p:nvPr>
        </p:nvSpPr>
        <p:spPr>
          <a:xfrm>
            <a:off x="457200" y="6556248"/>
            <a:ext cx="3657600" cy="228600"/>
          </a:xfrm>
        </p:spPr>
        <p:txBody>
          <a:bodyPr/>
          <a:lstStyle>
            <a:extLst/>
          </a:lstStyle>
          <a:p>
            <a:endParaRPr lang="en-US"/>
          </a:p>
        </p:txBody>
      </p:sp>
      <p:sp>
        <p:nvSpPr>
          <p:cNvPr id="6" name="عنصر نائب لرقم الشريحة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618BCEC-2DBB-4817-BEEC-673E33CE6F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1">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99DB8D2-D1E8-407B-ACB3-EDBD7C62A19F}" type="datetimeFigureOut">
              <a:rPr lang="en-US" smtClean="0"/>
              <a:pPr/>
              <a:t>12/26/2010</a:t>
            </a:fld>
            <a:endParaRPr lang="en-US"/>
          </a:p>
        </p:txBody>
      </p:sp>
      <p:sp>
        <p:nvSpPr>
          <p:cNvPr id="5" name="عنصر نائب للتذييل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عنصر نائب لرقم الشريحة 5"/>
          <p:cNvSpPr>
            <a:spLocks noGrp="1"/>
          </p:cNvSpPr>
          <p:nvPr>
            <p:ph type="sldNum" sz="quarter" idx="12"/>
          </p:nvPr>
        </p:nvSpPr>
        <p:spPr>
          <a:xfrm>
            <a:off x="6733952" y="6555112"/>
            <a:ext cx="588336" cy="228600"/>
          </a:xfrm>
        </p:spPr>
        <p:txBody>
          <a:bodyPr/>
          <a:lstStyle>
            <a:extLst/>
          </a:lstStyle>
          <a:p>
            <a:fld id="{5618BCEC-2DBB-4817-BEEC-673E33CE6F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nchor="b"/>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solidFill>
                  <a:schemeClr val="tx2"/>
                </a:solidFill>
              </a:defRPr>
            </a:lvl1pPr>
            <a:extLst/>
          </a:lstStyle>
          <a:p>
            <a:fld id="{299DB8D2-D1E8-407B-ACB3-EDBD7C62A19F}" type="datetimeFigureOut">
              <a:rPr lang="en-US" smtClean="0"/>
              <a:pPr/>
              <a:t>12/26/2010</a:t>
            </a:fld>
            <a:endParaRPr lang="en-US"/>
          </a:p>
        </p:txBody>
      </p:sp>
      <p:sp>
        <p:nvSpPr>
          <p:cNvPr id="3" name="عنصر نائب للتذييل 2"/>
          <p:cNvSpPr>
            <a:spLocks noGrp="1"/>
          </p:cNvSpPr>
          <p:nvPr>
            <p:ph type="ftr" sz="quarter" idx="11"/>
          </p:nvPr>
        </p:nvSpPr>
        <p:spPr/>
        <p:txBody>
          <a:bodyPr/>
          <a:lstStyle>
            <a:lvl1pPr>
              <a:defRPr>
                <a:solidFill>
                  <a:schemeClr val="tx2"/>
                </a:solidFill>
              </a:defRPr>
            </a:lvl1pPr>
            <a:extLst/>
          </a:lstStyle>
          <a:p>
            <a:endParaRPr lang="en-US"/>
          </a:p>
        </p:txBody>
      </p:sp>
      <p:sp>
        <p:nvSpPr>
          <p:cNvPr id="4" name="عنصر نائب لرقم الشريحة 3"/>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618BCEC-2DBB-4817-BEEC-673E33CE6F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2"/>
      </p:bgRef>
    </p:bg>
    <p:spTree>
      <p:nvGrpSpPr>
        <p:cNvPr id="1" name=""/>
        <p:cNvGrpSpPr/>
        <p:nvPr/>
      </p:nvGrpSpPr>
      <p:grpSpPr>
        <a:xfrm>
          <a:off x="0" y="0"/>
          <a:ext cx="0" cy="0"/>
          <a:chOff x="0" y="0"/>
          <a:chExt cx="0" cy="0"/>
        </a:xfrm>
      </p:grpSpPr>
      <p:sp>
        <p:nvSpPr>
          <p:cNvPr id="8" name="مستطيل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مستطيل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عنوان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ar-SA" smtClean="0"/>
              <a:t>انقر لتحرير نمط العنوان الرئيسي</a:t>
            </a:r>
            <a:endParaRPr kumimoji="0" lang="en-US" dirty="0"/>
          </a:p>
        </p:txBody>
      </p:sp>
      <p:sp>
        <p:nvSpPr>
          <p:cNvPr id="4" name="عنصر نائب للنص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extLst/>
          </a:lstStyle>
          <a:p>
            <a:fld id="{299DB8D2-D1E8-407B-ACB3-EDBD7C62A19F}" type="datetimeFigureOut">
              <a:rPr lang="en-US" smtClean="0"/>
              <a:pPr/>
              <a:t>12/26/2010</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618BCEC-2DBB-4817-BEEC-673E33CE6F25}" type="slidenum">
              <a:rPr lang="en-US" smtClean="0"/>
              <a:pPr/>
              <a:t>‹#›</a:t>
            </a:fld>
            <a:endParaRPr lang="en-US"/>
          </a:p>
        </p:txBody>
      </p:sp>
      <p:sp>
        <p:nvSpPr>
          <p:cNvPr id="10" name="عنصر نائب للصورة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ar-SA" smtClean="0"/>
              <a:t>انقر فوق الرمز لإضافة صورة</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عنصر نائب للعنوان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ar-SA" smtClean="0"/>
              <a:t>انقر لتحرير نمط العنوان الرئيسي</a:t>
            </a:r>
            <a:endParaRPr kumimoji="0" lang="en-US"/>
          </a:p>
        </p:txBody>
      </p:sp>
      <p:sp>
        <p:nvSpPr>
          <p:cNvPr id="31" name="عنصر نائب للنص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7" name="عنصر نائب للتاريخ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99DB8D2-D1E8-407B-ACB3-EDBD7C62A19F}" type="datetimeFigureOut">
              <a:rPr lang="en-US" smtClean="0"/>
              <a:pPr/>
              <a:t>12/26/2010</a:t>
            </a:fld>
            <a:endParaRPr lang="en-US"/>
          </a:p>
        </p:txBody>
      </p:sp>
      <p:sp>
        <p:nvSpPr>
          <p:cNvPr id="4" name="عنصر نائب للتذييل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عنصر نائب لرقم الشريحة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618BCEC-2DBB-4817-BEEC-673E33CE6F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2.wav"/><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3.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89098" y="1143000"/>
            <a:ext cx="3429000" cy="4214826"/>
          </a:xfrm>
        </p:spPr>
        <p:txBody>
          <a:bodyPr>
            <a:normAutofit/>
          </a:bodyPr>
          <a:lstStyle/>
          <a:p>
            <a:pPr algn="ctr"/>
            <a:r>
              <a:rPr lang="ar-SA" sz="3600" dirty="0" smtClean="0"/>
              <a:t>بينما سائق الأتوبيس يتوقف في محطة الأتوبيس لينزل أحد </a:t>
            </a:r>
            <a:r>
              <a:rPr lang="ar-SA" sz="3600" dirty="0" err="1" smtClean="0"/>
              <a:t>الرك</a:t>
            </a:r>
            <a:r>
              <a:rPr lang="ar-AE" sz="3600" dirty="0" smtClean="0"/>
              <a:t>ا</a:t>
            </a:r>
            <a:r>
              <a:rPr lang="ar-SA" sz="3600" dirty="0" smtClean="0"/>
              <a:t>ب وهو آخر راكب معه في الأتوبيس </a:t>
            </a:r>
            <a:endParaRPr lang="en-US" sz="3600" dirty="0"/>
          </a:p>
        </p:txBody>
      </p:sp>
      <p:pic>
        <p:nvPicPr>
          <p:cNvPr id="8" name="Picture 2" descr="http://images.clipart.com/thw/thw13/CL/5433_2005010014/000803_1071_11/20875182.thc.jpg?000803_1071_1138_v__v"/>
          <p:cNvPicPr>
            <a:picLocks noGrp="1" noChangeAspect="1" noChangeArrowheads="1"/>
          </p:cNvPicPr>
          <p:nvPr>
            <p:ph type="pic" idx="1"/>
          </p:nvPr>
        </p:nvPicPr>
        <p:blipFill>
          <a:blip r:embed="rId3" cstate="print"/>
          <a:srcRect l="1696" r="1696"/>
          <a:stretch>
            <a:fillRect/>
          </a:stretch>
        </p:blipFill>
        <p:spPr/>
      </p:pic>
    </p:spTree>
  </p:cSld>
  <p:clrMapOvr>
    <a:masterClrMapping/>
  </p:clrMapOvr>
  <p:transition advTm="4828">
    <p:pull dir="r"/>
    <p:sndAc>
      <p:stSnd>
        <p:snd r:embed="rId2" name="hammer.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366868" y="533400"/>
            <a:ext cx="5105400" cy="4110046"/>
          </a:xfrm>
        </p:spPr>
        <p:txBody>
          <a:bodyPr/>
          <a:lstStyle/>
          <a:p>
            <a:r>
              <a:rPr lang="ar-SA" sz="2800" dirty="0" smtClean="0"/>
              <a:t>إذ صعد رجل طويل جداً ... عريض جداً ... قوي جداً ... يحمل من العضلات الضخمة جداً ... وبصوت جهوري جداً قال: أنا ألفريد القوي الذي لا يدفع ثمناً للتذاكر ... وطبعاً لم يجرؤ السائق أن يسأله عن ثمن التذاكر ولكنه شرب مرارة إحساسه بالضعف والقهر ...</a:t>
            </a:r>
            <a:endParaRPr lang="en-US" sz="2800" dirty="0"/>
          </a:p>
        </p:txBody>
      </p:sp>
      <p:pic>
        <p:nvPicPr>
          <p:cNvPr id="4" name="Picture 10" descr="http://images.clipart.com/thw/thw13/CL/artineed/people/couples_argue_fighting_jealousy_001/15272713.thc.jpg?028"/>
          <p:cNvPicPr>
            <a:picLocks noChangeAspect="1" noChangeArrowheads="1"/>
          </p:cNvPicPr>
          <p:nvPr/>
        </p:nvPicPr>
        <p:blipFill>
          <a:blip r:embed="rId2" cstate="print"/>
          <a:srcRect/>
          <a:stretch>
            <a:fillRect/>
          </a:stretch>
        </p:blipFill>
        <p:spPr bwMode="auto">
          <a:xfrm>
            <a:off x="285720" y="857232"/>
            <a:ext cx="2214546" cy="4071966"/>
          </a:xfrm>
          <a:prstGeom prst="rect">
            <a:avLst/>
          </a:prstGeom>
          <a:noFill/>
        </p:spPr>
      </p:pic>
      <p:pic>
        <p:nvPicPr>
          <p:cNvPr id="5" name="Picture 2" descr="http://images.clipart.com/thw/thw13/CL/5344_2005010018/010303_0683_22/21561541.thc.jpg?010303_0683_2283_v__v"/>
          <p:cNvPicPr>
            <a:picLocks noChangeAspect="1" noChangeArrowheads="1"/>
          </p:cNvPicPr>
          <p:nvPr/>
        </p:nvPicPr>
        <p:blipFill>
          <a:blip r:embed="rId3" cstate="print"/>
          <a:srcRect/>
          <a:stretch>
            <a:fillRect/>
          </a:stretch>
        </p:blipFill>
        <p:spPr bwMode="auto">
          <a:xfrm>
            <a:off x="4214810" y="4857760"/>
            <a:ext cx="3333750" cy="1500198"/>
          </a:xfrm>
          <a:prstGeom prst="rect">
            <a:avLst/>
          </a:prstGeom>
          <a:noFill/>
        </p:spPr>
      </p:pic>
    </p:spTree>
  </p:cSld>
  <p:clrMapOvr>
    <a:masterClrMapping/>
  </p:clrMapOvr>
  <p:transition advTm="8797">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428992" y="2285992"/>
            <a:ext cx="5105400" cy="2868168"/>
          </a:xfrm>
        </p:spPr>
        <p:txBody>
          <a:bodyPr/>
          <a:lstStyle/>
          <a:p>
            <a:r>
              <a:rPr lang="ar-SA" sz="3600" dirty="0" smtClean="0"/>
              <a:t>وفي اليوم التالي تكرر نفس المشهد مع السائق وشرب السائق للمرة الثانية مرارة إحساسه بالضعف والقهر ...</a:t>
            </a:r>
            <a:endParaRPr lang="en-US" sz="3600" dirty="0"/>
          </a:p>
        </p:txBody>
      </p:sp>
      <p:pic>
        <p:nvPicPr>
          <p:cNvPr id="4" name="Picture 10" descr="http://images.clipart.com/thw/thw13/CL/artineed/people/couples_argue_fighting_jealousy_001/15272713.thc.jpg?028"/>
          <p:cNvPicPr>
            <a:picLocks noChangeAspect="1" noChangeArrowheads="1"/>
          </p:cNvPicPr>
          <p:nvPr/>
        </p:nvPicPr>
        <p:blipFill>
          <a:blip r:embed="rId2" cstate="print"/>
          <a:srcRect/>
          <a:stretch>
            <a:fillRect/>
          </a:stretch>
        </p:blipFill>
        <p:spPr bwMode="auto">
          <a:xfrm>
            <a:off x="285720" y="857232"/>
            <a:ext cx="2214546" cy="4071966"/>
          </a:xfrm>
          <a:prstGeom prst="rect">
            <a:avLst/>
          </a:prstGeom>
          <a:noFill/>
        </p:spPr>
      </p:pic>
    </p:spTree>
  </p:cSld>
  <p:clrMapOvr>
    <a:masterClrMapping/>
  </p:clrMapOvr>
  <p:transition advTm="4875">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286116" y="2285992"/>
            <a:ext cx="5105400" cy="3429024"/>
          </a:xfrm>
        </p:spPr>
        <p:txBody>
          <a:bodyPr/>
          <a:lstStyle/>
          <a:p>
            <a:r>
              <a:rPr lang="ar-SA" sz="3600" dirty="0" smtClean="0"/>
              <a:t>وفى اليوم الثالث تكرر نفس المشهد وعندها أصيب السائق بالإحباط وارتفاع ضغط الدم وكل الأحاسيس السيئة في هذه الدنيا... وذهب إلي بيته يجر قدميه وهو يحس أنه فأر ... لا ... بل حشرة ...لا ... بل هو أقل</a:t>
            </a:r>
            <a:endParaRPr lang="en-US" sz="3600" dirty="0"/>
          </a:p>
        </p:txBody>
      </p:sp>
      <p:pic>
        <p:nvPicPr>
          <p:cNvPr id="5" name="Picture 12" descr="http://images.clipart.com/thw/thw13/CL/artineed/people/couples_argue_fighting_jealousy_001/15272559.thc.jpg?010"/>
          <p:cNvPicPr>
            <a:picLocks noChangeAspect="1" noChangeArrowheads="1"/>
          </p:cNvPicPr>
          <p:nvPr/>
        </p:nvPicPr>
        <p:blipFill>
          <a:blip r:embed="rId2" cstate="print"/>
          <a:srcRect/>
          <a:stretch>
            <a:fillRect/>
          </a:stretch>
        </p:blipFill>
        <p:spPr bwMode="auto">
          <a:xfrm>
            <a:off x="285720" y="1714488"/>
            <a:ext cx="2071702" cy="3333750"/>
          </a:xfrm>
          <a:prstGeom prst="rect">
            <a:avLst/>
          </a:prstGeom>
          <a:noFill/>
        </p:spPr>
      </p:pic>
    </p:spTree>
  </p:cSld>
  <p:clrMapOvr>
    <a:masterClrMapping/>
  </p:clrMapOvr>
  <p:transition advTm="9765">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89098" y="1143000"/>
            <a:ext cx="3429000" cy="4929206"/>
          </a:xfrm>
        </p:spPr>
        <p:txBody>
          <a:bodyPr>
            <a:normAutofit fontScale="90000"/>
          </a:bodyPr>
          <a:lstStyle/>
          <a:p>
            <a:pPr algn="ctr"/>
            <a:r>
              <a:rPr lang="ar-SA" dirty="0" smtClean="0"/>
              <a:t>وعندها قال لنفسه: ما هذه الخسة لماذا لا أكون قوى وشجاع مثل ألفريد؟ وعندها قرر أخذ أجازة من العمل لفترة وذهب إلى نادي رياضي ومارس الرياضة العنيفة ... </a:t>
            </a:r>
            <a:r>
              <a:rPr lang="ar-SA" dirty="0" err="1" smtClean="0"/>
              <a:t>الجودو</a:t>
            </a:r>
            <a:r>
              <a:rPr lang="ar-SA" dirty="0" smtClean="0"/>
              <a:t> ... </a:t>
            </a:r>
            <a:r>
              <a:rPr lang="ar-SA" dirty="0" err="1" smtClean="0"/>
              <a:t>الكارتيه</a:t>
            </a:r>
            <a:r>
              <a:rPr lang="ar-SA" dirty="0" smtClean="0"/>
              <a:t> ... كمال الأجسام لمدة شهور وهنا بدأت ترجع له ثقته بنفسه وقد انتفخت عضلاته ...</a:t>
            </a:r>
            <a:endParaRPr lang="en-US" dirty="0"/>
          </a:p>
        </p:txBody>
      </p:sp>
      <p:pic>
        <p:nvPicPr>
          <p:cNvPr id="7" name="Picture 4" descr="Strong Man With A Bowling Ball - Royalty Free Clipart Picture"/>
          <p:cNvPicPr>
            <a:picLocks noGrp="1" noChangeAspect="1" noChangeArrowheads="1"/>
          </p:cNvPicPr>
          <p:nvPr>
            <p:ph type="pic" idx="1"/>
          </p:nvPr>
        </p:nvPicPr>
        <p:blipFill>
          <a:blip r:embed="rId3" cstate="print"/>
          <a:srcRect t="12514" b="12514"/>
          <a:stretch>
            <a:fillRect/>
          </a:stretch>
        </p:blipFill>
        <p:spPr bwMode="auto">
          <a:prstGeom prst="rect">
            <a:avLst/>
          </a:prstGeom>
          <a:noFill/>
        </p:spPr>
      </p:pic>
    </p:spTree>
  </p:cSld>
  <p:clrMapOvr>
    <a:masterClrMapping/>
  </p:clrMapOvr>
  <p:transition advTm="12203">
    <p:zoom/>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89098" y="1143000"/>
            <a:ext cx="3429000" cy="4572016"/>
          </a:xfrm>
        </p:spPr>
        <p:txBody>
          <a:bodyPr>
            <a:normAutofit fontScale="90000"/>
          </a:bodyPr>
          <a:lstStyle/>
          <a:p>
            <a:pPr algn="ctr"/>
            <a:r>
              <a:rPr lang="ar-SA" dirty="0" smtClean="0"/>
              <a:t>فرجع إلى عمله مزهو بنفسه ... وعندها ... صعد ألفريد الطويل جداً ... العريض جداً ... القوي جداً ... الذي يحمل من العضلات الضخمة جداً ... وبصوت جهوري جداً قال: أنا ألفريد القوي الذي لا يدفع ثمناً للتذاكر ...</a:t>
            </a:r>
            <a:endParaRPr lang="en-US" dirty="0"/>
          </a:p>
        </p:txBody>
      </p:sp>
      <p:pic>
        <p:nvPicPr>
          <p:cNvPr id="5" name="Picture Placeholder 4" descr="http://images.clipart.com/thw/thw13/CL/5344_2005010018/000803_1075_30/22421867.thc.jpg?000803_1075_3062_v__v"/>
          <p:cNvPicPr>
            <a:picLocks noGrp="1" noChangeAspect="1" noChangeArrowheads="1"/>
          </p:cNvPicPr>
          <p:nvPr>
            <p:ph type="pic" idx="1"/>
          </p:nvPr>
        </p:nvPicPr>
        <p:blipFill>
          <a:blip r:embed="rId2" cstate="print"/>
          <a:srcRect l="4840" r="4840"/>
          <a:stretch>
            <a:fillRect/>
          </a:stretch>
        </p:blipFill>
        <p:spPr bwMode="auto">
          <a:prstGeom prst="rect">
            <a:avLst/>
          </a:prstGeom>
          <a:noFill/>
        </p:spPr>
      </p:pic>
    </p:spTree>
  </p:cSld>
  <p:clrMapOvr>
    <a:masterClrMapping/>
  </p:clrMapOvr>
  <p:transition advTm="7657">
    <p:spli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2984"/>
            <a:ext cx="7242048" cy="4000528"/>
          </a:xfrm>
        </p:spPr>
        <p:txBody>
          <a:bodyPr>
            <a:normAutofit/>
          </a:bodyPr>
          <a:lstStyle/>
          <a:p>
            <a:pPr algn="ctr"/>
            <a:r>
              <a:rPr lang="ar-SA" dirty="0" smtClean="0"/>
              <a:t>وهنا فقط أوقف السائق الأتوبيس ووقف ينظر له بتحدي وقال له بصوت جهوري: لماذا يا هذا لا تدفع ثمن التذكرة ألا تخجل من نفسك؟</a:t>
            </a:r>
            <a:endParaRPr lang="en-US" dirty="0"/>
          </a:p>
        </p:txBody>
      </p:sp>
    </p:spTree>
  </p:cSld>
  <p:clrMapOvr>
    <a:masterClrMapping/>
  </p:clrMapOvr>
  <p:transition advTm="7141">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sz="half" idx="1"/>
          </p:nvPr>
        </p:nvSpPr>
        <p:spPr>
          <a:xfrm>
            <a:off x="1142976" y="1600201"/>
            <a:ext cx="6556272" cy="2828932"/>
          </a:xfrm>
        </p:spPr>
        <p:txBody>
          <a:bodyPr>
            <a:normAutofit fontScale="85000" lnSpcReduction="10000"/>
          </a:bodyPr>
          <a:lstStyle/>
          <a:p>
            <a:pPr algn="ctr" rtl="1"/>
            <a:r>
              <a:rPr lang="ar-SA"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فنظر له ألفريد ألفريد الطويل جداً ... العريض جداً ... القوي جداً ... الذي يحمل من العضلات الضخمة جداً ... وباستغراب جداً قال له: لأنني أحمل </a:t>
            </a:r>
            <a:r>
              <a:rPr lang="ar-AE"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ا</a:t>
            </a:r>
            <a:r>
              <a:rPr lang="ar-SA"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شتر</a:t>
            </a:r>
            <a:r>
              <a:rPr lang="ar-AE"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ا</a:t>
            </a:r>
            <a:r>
              <a:rPr lang="ar-SA"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ك مجاني.</a:t>
            </a:r>
            <a:endParaRPr lang="en-US"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endParaRPr>
          </a:p>
          <a:p>
            <a:pPr rtl="1"/>
            <a:r>
              <a:rPr lang="ar-SA"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 </a:t>
            </a:r>
            <a:endParaRPr lang="en-US"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endParaRPr>
          </a:p>
          <a:p>
            <a:endParaRPr lang="en-US" dirty="0"/>
          </a:p>
        </p:txBody>
      </p:sp>
    </p:spTree>
  </p:cSld>
  <p:clrMapOvr>
    <a:masterClrMapping/>
  </p:clrMapOvr>
  <p:transition advTm="7750">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AE" sz="4000" dirty="0" smtClean="0"/>
              <a:t>* لا تتعجل في اتخاذ القرارات .</a:t>
            </a:r>
            <a:endParaRPr lang="en-US" sz="4000" dirty="0"/>
          </a:p>
        </p:txBody>
      </p:sp>
      <p:sp>
        <p:nvSpPr>
          <p:cNvPr id="3" name="عنوان فرعي 2"/>
          <p:cNvSpPr>
            <a:spLocks noGrp="1"/>
          </p:cNvSpPr>
          <p:nvPr>
            <p:ph type="subTitle" idx="1"/>
          </p:nvPr>
        </p:nvSpPr>
        <p:spPr/>
        <p:txBody>
          <a:bodyPr>
            <a:normAutofit fontScale="92500" lnSpcReduction="10000"/>
          </a:bodyPr>
          <a:lstStyle/>
          <a:p>
            <a:pPr>
              <a:spcBef>
                <a:spcPct val="0"/>
              </a:spcBef>
            </a:pPr>
            <a:r>
              <a:rPr lang="ar-AE" sz="40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*اسأل </a:t>
            </a:r>
            <a:r>
              <a:rPr lang="ar-AE" sz="4000" b="1" cap="all" dirty="0" err="1"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و</a:t>
            </a:r>
            <a:r>
              <a:rPr lang="ar-AE" sz="40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 ابحث عن  الحقائق ثم اتخذ القرار</a:t>
            </a:r>
            <a:endParaRPr lang="en-US" sz="40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endParaRPr>
          </a:p>
          <a:p>
            <a:endParaRPr lang="en-US" dirty="0"/>
          </a:p>
        </p:txBody>
      </p:sp>
      <p:pic>
        <p:nvPicPr>
          <p:cNvPr id="21506" name="Picture 2" descr="http://www.clipartguide.com/_small/0008-0709-2518-4225.jpg"/>
          <p:cNvPicPr>
            <a:picLocks noChangeAspect="1" noChangeArrowheads="1"/>
          </p:cNvPicPr>
          <p:nvPr/>
        </p:nvPicPr>
        <p:blipFill>
          <a:blip r:embed="rId3" cstate="print"/>
          <a:srcRect/>
          <a:stretch>
            <a:fillRect/>
          </a:stretch>
        </p:blipFill>
        <p:spPr bwMode="auto">
          <a:xfrm>
            <a:off x="428596" y="1142984"/>
            <a:ext cx="2071670" cy="4286260"/>
          </a:xfrm>
          <a:prstGeom prst="rect">
            <a:avLst/>
          </a:prstGeom>
          <a:noFill/>
        </p:spPr>
      </p:pic>
    </p:spTree>
  </p:cSld>
  <p:clrMapOvr>
    <a:masterClrMapping/>
  </p:clrMapOvr>
  <p:transition>
    <p:wheel spokes="8"/>
    <p:sndAc>
      <p:stSnd>
        <p:snd r:embed="rId2" name="cashreg.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افر">
  <a:themeElements>
    <a:clrScheme name="واف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واف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واف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95</TotalTime>
  <Words>286</Words>
  <Application>Microsoft Office PowerPoint</Application>
  <PresentationFormat>On-screen Show (4:3)</PresentationFormat>
  <Paragraphs>11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وافر</vt:lpstr>
      <vt:lpstr>بينما سائق الأتوبيس يتوقف في محطة الأتوبيس لينزل أحد الركاب وهو آخر راكب معه في الأتوبيس </vt:lpstr>
      <vt:lpstr>إذ صعد رجل طويل جداً ... عريض جداً ... قوي جداً ... يحمل من العضلات الضخمة جداً ... وبصوت جهوري جداً قال: أنا ألفريد القوي الذي لا يدفع ثمناً للتذاكر ... وطبعاً لم يجرؤ السائق أن يسأله عن ثمن التذاكر ولكنه شرب مرارة إحساسه بالضعف والقهر ...</vt:lpstr>
      <vt:lpstr>وفي اليوم التالي تكرر نفس المشهد مع السائق وشرب السائق للمرة الثانية مرارة إحساسه بالضعف والقهر ...</vt:lpstr>
      <vt:lpstr>وفى اليوم الثالث تكرر نفس المشهد وعندها أصيب السائق بالإحباط وارتفاع ضغط الدم وكل الأحاسيس السيئة في هذه الدنيا... وذهب إلي بيته يجر قدميه وهو يحس أنه فأر ... لا ... بل حشرة ...لا ... بل هو أقل</vt:lpstr>
      <vt:lpstr>وعندها قال لنفسه: ما هذه الخسة لماذا لا أكون قوى وشجاع مثل ألفريد؟ وعندها قرر أخذ أجازة من العمل لفترة وذهب إلى نادي رياضي ومارس الرياضة العنيفة ... الجودو ... الكارتيه ... كمال الأجسام لمدة شهور وهنا بدأت ترجع له ثقته بنفسه وقد انتفخت عضلاته ...</vt:lpstr>
      <vt:lpstr>فرجع إلى عمله مزهو بنفسه ... وعندها ... صعد ألفريد الطويل جداً ... العريض جداً ... القوي جداً ... الذي يحمل من العضلات الضخمة جداً ... وبصوت جهوري جداً قال: أنا ألفريد القوي الذي لا يدفع ثمناً للتذاكر ...</vt:lpstr>
      <vt:lpstr>وهنا فقط أوقف السائق الأتوبيس ووقف ينظر له بتحدي وقال له بصوت جهوري: لماذا يا هذا لا تدفع ثمن التذكرة ألا تخجل من نفسك؟</vt:lpstr>
      <vt:lpstr>Slide 8</vt:lpstr>
      <vt:lpstr>* لا تتعجل في اتخاذ القرارات .</vt:lpstr>
    </vt:vector>
  </TitlesOfParts>
  <Company>MOE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MOE</dc:creator>
  <cp:lastModifiedBy>mohamed</cp:lastModifiedBy>
  <cp:revision>17</cp:revision>
  <dcterms:created xsi:type="dcterms:W3CDTF">2009-04-28T08:16:35Z</dcterms:created>
  <dcterms:modified xsi:type="dcterms:W3CDTF">2010-12-26T13:07:51Z</dcterms:modified>
</cp:coreProperties>
</file>